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3" r:id="rId6"/>
    <p:sldId id="261" r:id="rId7"/>
    <p:sldId id="262" r:id="rId8"/>
    <p:sldId id="264" r:id="rId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1008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2BBCC-5443-438E-859F-38236F3A0094}" type="datetimeFigureOut">
              <a:rPr lang="ru-RU" smtClean="0"/>
              <a:pPr/>
              <a:t>15.05.2018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CBDFE-0D1E-4433-B13B-9CBF21C46B5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2BBCC-5443-438E-859F-38236F3A0094}" type="datetimeFigureOut">
              <a:rPr lang="ru-RU" smtClean="0"/>
              <a:pPr/>
              <a:t>15.05.2018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CBDFE-0D1E-4433-B13B-9CBF21C46B5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2BBCC-5443-438E-859F-38236F3A0094}" type="datetimeFigureOut">
              <a:rPr lang="ru-RU" smtClean="0"/>
              <a:pPr/>
              <a:t>15.05.2018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CBDFE-0D1E-4433-B13B-9CBF21C46B5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2BBCC-5443-438E-859F-38236F3A0094}" type="datetimeFigureOut">
              <a:rPr lang="ru-RU" smtClean="0"/>
              <a:pPr/>
              <a:t>15.05.2018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CBDFE-0D1E-4433-B13B-9CBF21C46B5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2BBCC-5443-438E-859F-38236F3A0094}" type="datetimeFigureOut">
              <a:rPr lang="ru-RU" smtClean="0"/>
              <a:pPr/>
              <a:t>15.05.2018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CBDFE-0D1E-4433-B13B-9CBF21C46B5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2BBCC-5443-438E-859F-38236F3A0094}" type="datetimeFigureOut">
              <a:rPr lang="ru-RU" smtClean="0"/>
              <a:pPr/>
              <a:t>15.05.2018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CBDFE-0D1E-4433-B13B-9CBF21C46B5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2BBCC-5443-438E-859F-38236F3A0094}" type="datetimeFigureOut">
              <a:rPr lang="ru-RU" smtClean="0"/>
              <a:pPr/>
              <a:t>15.05.2018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CBDFE-0D1E-4433-B13B-9CBF21C46B5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2BBCC-5443-438E-859F-38236F3A0094}" type="datetimeFigureOut">
              <a:rPr lang="ru-RU" smtClean="0"/>
              <a:pPr/>
              <a:t>15.05.2018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CBDFE-0D1E-4433-B13B-9CBF21C46B5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2BBCC-5443-438E-859F-38236F3A0094}" type="datetimeFigureOut">
              <a:rPr lang="ru-RU" smtClean="0"/>
              <a:pPr/>
              <a:t>15.05.2018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CBDFE-0D1E-4433-B13B-9CBF21C46B5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2BBCC-5443-438E-859F-38236F3A0094}" type="datetimeFigureOut">
              <a:rPr lang="ru-RU" smtClean="0"/>
              <a:pPr/>
              <a:t>15.05.2018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CBDFE-0D1E-4433-B13B-9CBF21C46B5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2BBCC-5443-438E-859F-38236F3A0094}" type="datetimeFigureOut">
              <a:rPr lang="ru-RU" smtClean="0"/>
              <a:pPr/>
              <a:t>15.05.2018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CBDFE-0D1E-4433-B13B-9CBF21C46B5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52BBCC-5443-438E-859F-38236F3A0094}" type="datetimeFigureOut">
              <a:rPr lang="ru-RU" smtClean="0"/>
              <a:pPr/>
              <a:t>15.05.2018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3CBDFE-0D1E-4433-B13B-9CBF21C46B5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jpeg"/><Relationship Id="rId5" Type="http://schemas.openxmlformats.org/officeDocument/2006/relationships/image" Target="../media/image7.jpeg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10" Type="http://schemas.openxmlformats.org/officeDocument/2006/relationships/image" Target="../media/image31.jpeg"/><Relationship Id="rId4" Type="http://schemas.openxmlformats.org/officeDocument/2006/relationships/image" Target="../media/image25.jpeg"/><Relationship Id="rId9" Type="http://schemas.openxmlformats.org/officeDocument/2006/relationships/image" Target="../media/image3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2290" name="AutoShape 2" descr="https://docs.mail.ru/preview/206x206/?x-email=yakovleva-e%40bk.ru&amp;src=https%3A%2F%2Fe.mail.ru%2Fcgi-bin%2Fgetattach%3Fid%3D15082295490000000789%253B0%253B2%26x-email%3Dyakovleva-e%2540bk.ru%26bs%3D3255%26bl%3D647026%26ct%3Dapplication%252Fpdf%26cn%3D%25D0%2593%25D0%25A0%25D0%2590%25D0%259C%25D0%259E%25D0%25A2%25D0%2590%2520%25D0%25A3%25D0%25BB%25D1%258C%25D1%258F%25D0%25BD%25D0%25B0%2520%25D0%2594%25D1%2580%25D1%258B%25D0%25B3%25D0%25B8%25D0%25BD%25D0%25B0-%25D0%25B4%25D0%25B8%25D0%25BF%25D0%25BB%25D0%25BE%25D0%25BC%25D0%25B0%25D0%25BD%25D1%2582.pdf%26cte%3Dbinary%26notype%3D1%26file%3D%25D0%2593%25D0%25A0%25D0%2590%25D0%259C%25D0%259E%25D0%25A2%25D0%2590%2520%25D0%25A3%25D0%25BB%25D1%258C%25D1%258F%25D0%25BD%25D0%25B0%2520%25D0%2594%25D1%2580%25D1%258B%25D0%25B3%25D0%25B8%25D0%25BD%25D0%25B0-%25D0%25B4%25D0%25B8%25D0%25BF%25D0%25BB%25D0%25BE%25D0%25BC%25D0%25B0%25D0%25BD%25D1%2582.pdf%26mode%3Dattachment%26channe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292" name="AutoShape 4" descr="https://docs.mail.ru/preview/206x206/?x-email=yakovleva-e%40bk.ru&amp;src=https%3A%2F%2Fe.mail.ru%2Fcgi-bin%2Fgetattach%3Fid%3D15082295490000000789%253B0%253B2%26x-email%3Dyakovleva-e%2540bk.ru%26bs%3D3255%26bl%3D647026%26ct%3Dapplication%252Fpdf%26cn%3D%25D0%2593%25D0%25A0%25D0%2590%25D0%259C%25D0%259E%25D0%25A2%25D0%2590%2520%25D0%25A3%25D0%25BB%25D1%258C%25D1%258F%25D0%25BD%25D0%25B0%2520%25D0%2594%25D1%2580%25D1%258B%25D0%25B3%25D0%25B8%25D0%25BD%25D0%25B0-%25D0%25B4%25D0%25B8%25D0%25BF%25D0%25BB%25D0%25BE%25D0%25BC%25D0%25B0%25D0%25BD%25D1%2582.pdf%26cte%3Dbinary%26notype%3D1%26file%3D%25D0%2593%25D0%25A0%25D0%2590%25D0%259C%25D0%259E%25D0%25A2%25D0%2590%2520%25D0%25A3%25D0%25BB%25D1%258C%25D1%258F%25D0%25BD%25D0%25B0%2520%25D0%2594%25D1%2580%25D1%258B%25D0%25B3%25D0%25B8%25D0%25BD%25D0%25B0-%25D0%25B4%25D0%25B8%25D0%25BF%25D0%25BB%25D0%25BE%25D0%25BC%25D0%25B0%25D0%25BD%25D1%2582.pdf%26mode%3Dattachment%26channe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294" name="AutoShape 6" descr="https://docs.mail.ru/preview/206x206/?x-email=yakovleva-e%40bk.ru&amp;src=https%3A%2F%2Fe.mail.ru%2Fcgi-bin%2Fgetattach%3Fid%3D15082295490000000789%253B0%253B2%26x-email%3Dyakovleva-e%2540bk.ru%26bs%3D3255%26bl%3D647026%26ct%3Dapplication%252Fpdf%26cn%3D%25D0%2593%25D0%25A0%25D0%2590%25D0%259C%25D0%259E%25D0%25A2%25D0%2590%2520%25D0%25A3%25D0%25BB%25D1%258C%25D1%258F%25D0%25BD%25D0%25B0%2520%25D0%2594%25D1%2580%25D1%258B%25D0%25B3%25D0%25B8%25D0%25BD%25D0%25B0-%25D0%25B4%25D0%25B8%25D0%25BF%25D0%25BB%25D0%25BE%25D0%25BC%25D0%25B0%25D0%25BD%25D1%2582.pdf%26cte%3Dbinary%26notype%3D1%26file%3D%25D0%2593%25D0%25A0%25D0%2590%25D0%259C%25D0%259E%25D0%25A2%25D0%2590%2520%25D0%25A3%25D0%25BB%25D1%258C%25D1%258F%25D0%25BD%25D0%25B0%2520%25D0%2594%25D1%2580%25D1%258B%25D0%25B3%25D0%25B8%25D0%25BD%25D0%25B0-%25D0%25B4%25D0%25B8%25D0%25BF%25D0%25BB%25D0%25BE%25D0%25BC%25D0%25B0%25D0%25BD%25D1%2582.pdf%26mode%3Dattachment%26channe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296" name="AutoShape 8" descr="C:\Documents and Settings\%D0%BC%D1%83%D0%B7%D0%B5%D0%B9\%D0%A0%D0%B0%D0%B1%D0%BE%D1%87%D0%B8%D0%B9 %D1%81%D1%82%D0%BE%D0%BB\%D0%93%D0%A0%D0%90%D0%9C%D0%9E%D0%A2%D0%90 %D0%A3%D0%BB%D1%8C%D1%8F%D0%BD%D0%B0 %D0%94%D1%80%D1%8B%D0%B3%D0%B8%D0%BD%D0%B0-%D0%B4%D0%B8%D0%BF%D0%BB%D0%BE%D0%BC%D0%B0%D0%BD%D1%82.pdf - %D0%9F%D0%BE%D1%87%D1%82%D0%B0 Mail.Ru_files\%D0%B4%D0%B8%D0%BF%D0%BB%D0%BE%D0%BC %D0%94%D1%80%D1%8B%D0%B3%D0%B8%D0%BD%D0%BE%D0%B9 00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298" name="AutoShape 10" descr="https://apf.mail.ru/cgi-bin/readmsg?id=15082295200000000461;0;3&amp;af_preview=1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300" name="AutoShape 12" descr="https://apf.mail.ru/cgi-bin/readmsg?id=15082295200000000461;0;3&amp;af_preview=1&amp;exif=1"/>
          <p:cNvSpPr>
            <a:spLocks noGrp="1" noChangeAspect="1" noChangeArrowheads="1"/>
          </p:cNvSpPr>
          <p:nvPr>
            <p:ph type="ctrTitle"/>
          </p:nvPr>
        </p:nvSpPr>
        <p:spPr bwMode="auto">
          <a:xfrm>
            <a:off x="2428860" y="0"/>
            <a:ext cx="4143404" cy="15001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Музыкальное воспитание детей с задержкой психического развития.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12302" name="AutoShape 14" descr="https://apf.mail.ru/cgi-bin/readmsg?id=15082295200000000461;0;3&amp;af_preview=1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304" name="AutoShape 16" descr="C:\Documents and Settings\%D0%BC%D1%83%D0%B7%D0%B5%D0%B9\%D0%A0%D0%B0%D0%B1%D0%BE%D1%87%D0%B8%D0%B9 %D1%81%D1%82%D0%BE%D0%BB\%D0%93%D0%A0%D0%90%D0%9C%D0%9E%D0%A2%D0%90 %D0%A3%D0%BB%D1%8C%D1%8F%D0%BD%D0%B0 %D0%94%D1%80%D1%8B%D0%B3%D0%B8%D0%BD%D0%B0-%D0%B4%D0%B8%D0%BF%D0%BB%D0%BE%D0%BC%D0%B0%D0%BD%D1%82.pdf - %D0%9F%D0%BE%D1%87%D1%82%D0%B0 Mail.Ru_files\IMG_723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305" name="Picture 17" descr="C:\Documents and Settings\музей\Рабочий стол\ГРАМОТА Ульяна Дрыгина-дипломант.pdf - Почта Mail.Ru_files\IMG_723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0644238"/>
            <a:ext cx="18511830" cy="29413200"/>
          </a:xfrm>
          <a:prstGeom prst="rect">
            <a:avLst/>
          </a:prstGeom>
          <a:noFill/>
        </p:spPr>
      </p:pic>
      <p:sp>
        <p:nvSpPr>
          <p:cNvPr id="12307" name="AutoShape 19" descr="https://docs.mail.ru/preview/206x206/?x-email=yakovleva-e%40bk.ru&amp;src=https%3A%2F%2Fe.mail.ru%2Fcgi-bin%2Fgetattach%3Fid%3D15082295490000000789%253B0%253B2%26x-email%3Dyakovleva-e%2540bk.ru%26bs%3D3255%26bl%3D647026%26ct%3Dapplication%252Fpdf%26cn%3D%25D0%2593%25D0%25A0%25D0%2590%25D0%259C%25D0%259E%25D0%25A2%25D0%2590%2520%25D0%25A3%25D0%25BB%25D1%258C%25D1%258F%25D0%25BD%25D0%25B0%2520%25D0%2594%25D1%2580%25D1%258B%25D0%25B3%25D0%25B8%25D0%25BD%25D0%25B0-%25D0%25B4%25D0%25B8%25D0%25BF%25D0%25BB%25D0%25BE%25D0%25BC%25D0%25B0%25D0%25BD%25D1%2582.pdf%26cte%3Dbinary%26notype%3D1%26file%3D%25D0%2593%25D0%25A0%25D0%2590%25D0%259C%25D0%259E%25D0%25A2%25D0%2590%2520%25D0%25A3%25D0%25BB%25D1%258C%25D1%258F%25D0%25BD%25D0%25B0%2520%25D0%2594%25D1%2580%25D1%258B%25D0%25B3%25D0%25B8%25D0%25BD%25D0%25B0-%25D0%25B4%25D0%25B8%25D0%25BF%25D0%25BB%25D0%25BE%25D0%25BC%25D0%25B0%25D0%25BD%25D1%2582.pdf%26mode%3Dattachment%26channe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309" name="AutoShape 21" descr="C:\Documents and Settings\%D0%BC%D1%83%D0%B7%D0%B5%D0%B9\%D0%A0%D0%B0%D0%B1%D0%BE%D1%87%D0%B8%D0%B9 %D1%81%D1%82%D0%BE%D0%BB\%D0%93%D0%A0%D0%90%D0%9C%D0%9E%D0%A2%D0%90 %D0%A3%D0%BB%D1%8C%D1%8F%D0%BD%D0%B0 %D0%94%D1%80%D1%8B%D0%B3%D0%B8%D0%BD%D0%B0-%D0%B4%D0%B8%D0%BF%D0%BB%D0%BE%D0%BC%D0%B0%D0%BD%D1%82.pdf - %D0%9F%D0%BE%D1%87%D1%82%D0%B0 Mail.Ru_files\%D0%B4%D0%B8%D0%BF%D0%BB%D0%BE%D0%BC %D0%94%D1%80%D1%8B%D0%B3%D0%B8%D0%BD%D0%BE%D0%B9 00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311" name="AutoShape 23" descr="https://apf.mail.ru/cgi-bin/readmsg?id=15082295200000000461;0;3&amp;af_preview=1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313" name="AutoShape 25" descr="C:\Documents and Settings\%D0%BC%D1%83%D0%B7%D0%B5%D0%B9\%D0%A0%D0%B0%D0%B1%D0%BE%D1%87%D0%B8%D0%B9 %D1%81%D1%82%D0%BE%D0%BB\%D0%93%D0%A0%D0%90%D0%9C%D0%9E%D0%A2%D0%90 %D0%A3%D0%BB%D1%8C%D1%8F%D0%BD%D0%B0 %D0%94%D1%80%D1%8B%D0%B3%D0%B8%D0%BD%D0%B0-%D0%B4%D0%B8%D0%BF%D0%BB%D0%BE%D0%BC%D0%B0%D0%BD%D1%82.pdf - %D0%9F%D0%BE%D1%87%D1%82%D0%B0 Mail.Ru_files\IMG_723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315" name="AutoShape 27" descr="C:\Documents and Settings\%D0%BC%D1%83%D0%B7%D0%B5%D0%B9\%D0%A0%D0%B0%D0%B1%D0%BE%D1%87%D0%B8%D0%B9 %D1%81%D1%82%D0%BE%D0%BB\%D0%93%D0%A0%D0%90%D0%9C%D0%9E%D0%A2%D0%90 %D0%A3%D0%BB%D1%8C%D1%8F%D0%BD%D0%B0 %D0%94%D1%80%D1%8B%D0%B3%D0%B8%D0%BD%D0%B0-%D0%B4%D0%B8%D0%BF%D0%BB%D0%BE%D0%BC%D0%B0%D0%BD%D1%82.pdf - %D0%9F%D0%BE%D1%87%D1%82%D0%B0 Mail.Ru_files\IMG_723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316" name="Picture 28" descr="C:\Documents and Settings\музей\Рабочий стол\ГРАМОТА Ульяна Дрыгина-дипломант.pdf - Почта Mail.Ru_files\IMG_72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15140" y="642918"/>
            <a:ext cx="2256193" cy="3143272"/>
          </a:xfrm>
          <a:prstGeom prst="rect">
            <a:avLst/>
          </a:prstGeom>
          <a:noFill/>
        </p:spPr>
      </p:pic>
      <p:pic>
        <p:nvPicPr>
          <p:cNvPr id="12317" name="Picture 29" descr="C:\Documents and Settings\музей\Рабочий стол\ГРАМОТА Ульяна Дрыгина-дипломант.pdf - Почта Mail.Ru_files\mCpItMTCoss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4963" y="4572009"/>
            <a:ext cx="2673963" cy="1869178"/>
          </a:xfrm>
          <a:prstGeom prst="rect">
            <a:avLst/>
          </a:prstGeom>
          <a:noFill/>
        </p:spPr>
      </p:pic>
      <p:pic>
        <p:nvPicPr>
          <p:cNvPr id="12318" name="Picture 30" descr="C:\Documents and Settings\музей\Рабочий стол\ГРАМОТА Ульяна Дрыгина-дипломант.pdf - Почта Mail.Ru_files\IMG_6669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5720" y="2714620"/>
            <a:ext cx="2428892" cy="1615331"/>
          </a:xfrm>
          <a:prstGeom prst="rect">
            <a:avLst/>
          </a:prstGeom>
          <a:noFill/>
        </p:spPr>
      </p:pic>
      <p:pic>
        <p:nvPicPr>
          <p:cNvPr id="12319" name="Picture 31" descr="C:\Documents and Settings\музей\Рабочий стол\ГРАМОТА Ульяна Дрыгина-дипломант.pdf - Почта Mail.Ru_files\Gi0JCmh4RwM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14282" y="428604"/>
            <a:ext cx="2484558" cy="1857388"/>
          </a:xfrm>
          <a:prstGeom prst="rect">
            <a:avLst/>
          </a:prstGeom>
          <a:noFill/>
        </p:spPr>
      </p:pic>
      <p:pic>
        <p:nvPicPr>
          <p:cNvPr id="12320" name="Picture 32" descr="C:\Documents and Settings\музей\Рабочий стол\ГРАМОТА Ульяна Дрыгина-дипломант.pdf - Почта Mail.Ru_files\IMG_5942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000364" y="4024433"/>
            <a:ext cx="3751278" cy="2494780"/>
          </a:xfrm>
          <a:prstGeom prst="rect">
            <a:avLst/>
          </a:prstGeom>
          <a:noFill/>
        </p:spPr>
      </p:pic>
      <p:pic>
        <p:nvPicPr>
          <p:cNvPr id="12321" name="Picture 33" descr="C:\Documents and Settings\музей\Рабочий стол\ГРАМОТА Ульяна Дрыгина-дипломант.pdf - Почта Mail.Ru_files\IMG_6680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857488" y="1428736"/>
            <a:ext cx="3541135" cy="2355027"/>
          </a:xfrm>
          <a:prstGeom prst="rect">
            <a:avLst/>
          </a:prstGeom>
          <a:noFill/>
        </p:spPr>
      </p:pic>
      <p:pic>
        <p:nvPicPr>
          <p:cNvPr id="12322" name="Picture 34" descr="C:\Documents and Settings\музей\Рабочий стол\ГРАМОТА Ульяна Дрыгина-дипломант.pdf - Почта Mail.Ru_files\IMG_7188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000892" y="3857628"/>
            <a:ext cx="1857388" cy="279285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1538" y="428604"/>
            <a:ext cx="771530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 smtClean="0">
                <a:solidFill>
                  <a:srgbClr val="C00000"/>
                </a:solidFill>
              </a:rPr>
              <a:t>Музыкальное воспитание</a:t>
            </a:r>
            <a:endParaRPr lang="ru-RU" sz="4400" dirty="0"/>
          </a:p>
        </p:txBody>
      </p:sp>
      <p:sp>
        <p:nvSpPr>
          <p:cNvPr id="4" name="TextBox 3"/>
          <p:cNvSpPr txBox="1"/>
          <p:nvPr/>
        </p:nvSpPr>
        <p:spPr>
          <a:xfrm>
            <a:off x="1500166" y="1500174"/>
            <a:ext cx="20002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Уроки музыки</a:t>
            </a:r>
            <a:endParaRPr lang="ru-RU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4214810" y="1428736"/>
            <a:ext cx="46434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tx2"/>
                </a:solidFill>
              </a:rPr>
              <a:t>Дополнительное образование</a:t>
            </a:r>
            <a:endParaRPr lang="ru-RU" sz="2400" b="1" dirty="0">
              <a:solidFill>
                <a:schemeClr val="tx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57290" y="2285992"/>
            <a:ext cx="21431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1"/>
                </a:solidFill>
              </a:rPr>
              <a:t>Осуществляются в</a:t>
            </a:r>
          </a:p>
          <a:p>
            <a:r>
              <a:rPr lang="ru-RU" dirty="0" smtClean="0">
                <a:solidFill>
                  <a:schemeClr val="accent1"/>
                </a:solidFill>
              </a:rPr>
              <a:t>соответствии с федеральным  государственным  образовательным стандартом по утвержденной программе.</a:t>
            </a:r>
            <a:endParaRPr lang="ru-RU" dirty="0">
              <a:solidFill>
                <a:schemeClr val="accent1"/>
              </a:solidFill>
            </a:endParaRPr>
          </a:p>
        </p:txBody>
      </p:sp>
      <p:cxnSp>
        <p:nvCxnSpPr>
          <p:cNvPr id="10" name="Прямая со стрелкой 9"/>
          <p:cNvCxnSpPr/>
          <p:nvPr/>
        </p:nvCxnSpPr>
        <p:spPr>
          <a:xfrm rot="10800000" flipV="1">
            <a:off x="2357422" y="1071546"/>
            <a:ext cx="1143008" cy="50006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rot="5400000">
            <a:off x="4857752" y="2000240"/>
            <a:ext cx="357190" cy="21431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>
            <a:off x="4143372" y="1142984"/>
            <a:ext cx="785818" cy="42862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4071934" y="2285992"/>
            <a:ext cx="24288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Вокально-хоровой ансамбль</a:t>
            </a:r>
            <a:endParaRPr lang="ru-RU" dirty="0"/>
          </a:p>
        </p:txBody>
      </p:sp>
      <p:cxnSp>
        <p:nvCxnSpPr>
          <p:cNvPr id="28" name="Прямая со стрелкой 27"/>
          <p:cNvCxnSpPr/>
          <p:nvPr/>
        </p:nvCxnSpPr>
        <p:spPr>
          <a:xfrm rot="16200000" flipH="1">
            <a:off x="6643702" y="1928802"/>
            <a:ext cx="428628" cy="28575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6429388" y="2285992"/>
            <a:ext cx="2428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Ансамбль гитаристов</a:t>
            </a:r>
            <a:endParaRPr lang="ru-RU" dirty="0"/>
          </a:p>
        </p:txBody>
      </p:sp>
      <p:pic>
        <p:nvPicPr>
          <p:cNvPr id="1025" name="Picture 1" descr="C:\Documents and Settings\музей\Рабочий стол\ГРАМОТА Ульяна Дрыгина-дипломант.pdf - Почта Mail.Ru_files\IMG_593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00430" y="3071810"/>
            <a:ext cx="2137939" cy="3214710"/>
          </a:xfrm>
          <a:prstGeom prst="rect">
            <a:avLst/>
          </a:prstGeom>
          <a:noFill/>
        </p:spPr>
      </p:pic>
      <p:pic>
        <p:nvPicPr>
          <p:cNvPr id="1026" name="Picture 2" descr="C:\Documents and Settings\музей\Рабочий стол\ГРАМОТА Ульяна Дрыгина-дипломант.pdf - Почта Mail.Ru_files\vs3cYNuidyc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27667" y="3143248"/>
            <a:ext cx="3316333" cy="2286016"/>
          </a:xfrm>
          <a:prstGeom prst="rect">
            <a:avLst/>
          </a:prstGeom>
          <a:noFill/>
        </p:spPr>
      </p:pic>
      <p:pic>
        <p:nvPicPr>
          <p:cNvPr id="1028" name="Picture 4" descr="Картинки по запросу урок музыки в школе фото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58" y="4572008"/>
            <a:ext cx="2614641" cy="199896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26398" y="195046"/>
            <a:ext cx="51747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 smtClean="0">
                <a:solidFill>
                  <a:schemeClr val="accent6">
                    <a:lumMod val="75000"/>
                  </a:schemeClr>
                </a:solidFill>
              </a:rPr>
              <a:t>Вокально-хоровой ансамбль</a:t>
            </a:r>
            <a:endParaRPr lang="ru-RU" sz="48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8376" y="2418141"/>
            <a:ext cx="22621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Сольное пение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2699792" y="1556792"/>
            <a:ext cx="27294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Пение в малом ансамбле (</a:t>
            </a:r>
            <a:r>
              <a:rPr lang="ru-RU" sz="2400" dirty="0" err="1" smtClean="0"/>
              <a:t>дуэт,трио</a:t>
            </a:r>
            <a:r>
              <a:rPr lang="ru-RU" sz="2400" dirty="0" smtClean="0"/>
              <a:t>, квартет)</a:t>
            </a:r>
            <a:endParaRPr lang="ru-RU" sz="2400" dirty="0"/>
          </a:p>
        </p:txBody>
      </p:sp>
      <p:pic>
        <p:nvPicPr>
          <p:cNvPr id="15363" name="Picture 3" descr="C:\Documents and Settings\музей\Рабочий стол\ГРАМОТА Ульяна Дрыгина-дипломант.pdf - Почта Mail.Ru_files\IMG_719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99792" y="2780031"/>
            <a:ext cx="3072355" cy="2186142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6308206" y="1628800"/>
            <a:ext cx="22929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Пение в большой группе ансамбля</a:t>
            </a:r>
            <a:endParaRPr lang="ru-RU" sz="2400" dirty="0"/>
          </a:p>
        </p:txBody>
      </p:sp>
      <p:pic>
        <p:nvPicPr>
          <p:cNvPr id="15364" name="Picture 4" descr="C:\Documents and Settings\музей\Рабочий стол\ГРАМОТА Ульяна Дрыгина-дипломант.pdf - Почта Mail.Ru_files\IMG_668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29254" y="3573016"/>
            <a:ext cx="3578008" cy="2379550"/>
          </a:xfrm>
          <a:prstGeom prst="rect">
            <a:avLst/>
          </a:prstGeom>
          <a:noFill/>
        </p:spPr>
      </p:pic>
      <p:pic>
        <p:nvPicPr>
          <p:cNvPr id="15365" name="Picture 5" descr="C:\Documents and Settings\музей\Рабочий стол\ГРАМОТА Ульяна Дрыгина-дипломант.pdf - Почта Mail.Ru_files\IMG_6980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67267" y="195046"/>
            <a:ext cx="2380180" cy="2016224"/>
          </a:xfrm>
          <a:prstGeom prst="rect">
            <a:avLst/>
          </a:prstGeom>
          <a:noFill/>
        </p:spPr>
      </p:pic>
      <p:pic>
        <p:nvPicPr>
          <p:cNvPr id="5122" name="Picture 2" descr="https://pp.userapi.com/c824602/v824602925/1382db/cGY7YXtMOp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153" y="3725217"/>
            <a:ext cx="3109647" cy="2332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Синева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031727" y="534296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2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57356" y="0"/>
            <a:ext cx="5072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 smtClean="0">
                <a:solidFill>
                  <a:schemeClr val="accent6">
                    <a:lumMod val="75000"/>
                  </a:schemeClr>
                </a:solidFill>
              </a:rPr>
              <a:t>ГИТАРА</a:t>
            </a:r>
            <a:endParaRPr lang="ru-RU" sz="48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71472" y="2786058"/>
            <a:ext cx="27365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Сольное исполнительство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5786446" y="2500306"/>
            <a:ext cx="2014258" cy="642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Ансамблевое исполнительство</a:t>
            </a:r>
            <a:endParaRPr lang="ru-RU" dirty="0"/>
          </a:p>
        </p:txBody>
      </p:sp>
      <p:pic>
        <p:nvPicPr>
          <p:cNvPr id="17411" name="Picture 3" descr="C:\Documents and Settings\музей\Рабочий стол\ГРАМОТА Ульяна Дрыгина-дипломант.pdf - Почта Mail.Ru_files\TcAHy5VYyAQ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8863" y="3286124"/>
            <a:ext cx="4006951" cy="2786082"/>
          </a:xfrm>
          <a:prstGeom prst="rect">
            <a:avLst/>
          </a:prstGeom>
          <a:noFill/>
        </p:spPr>
      </p:pic>
      <p:pic>
        <p:nvPicPr>
          <p:cNvPr id="17412" name="Picture 4" descr="C:\Documents and Settings\музей\Рабочий стол\ГРАМОТА Ульяна Дрыгина-дипломант.pdf - Почта Mail.Ru_files\y_8b547ccc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8" y="214290"/>
            <a:ext cx="3033720" cy="2267927"/>
          </a:xfrm>
          <a:prstGeom prst="rect">
            <a:avLst/>
          </a:prstGeom>
          <a:noFill/>
        </p:spPr>
      </p:pic>
      <p:pic>
        <p:nvPicPr>
          <p:cNvPr id="17413" name="Picture 5" descr="C:\Documents and Settings\музей\Рабочий стол\ГРАМОТА Ульяна Дрыгина-дипломант.pdf - Почта Mail.Ru_files\fFBIaY7k-e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596" y="285728"/>
            <a:ext cx="1928826" cy="2514798"/>
          </a:xfrm>
          <a:prstGeom prst="rect">
            <a:avLst/>
          </a:prstGeom>
          <a:noFill/>
        </p:spPr>
      </p:pic>
      <p:pic>
        <p:nvPicPr>
          <p:cNvPr id="17415" name="Picture 7" descr="https://pp.userapi.com/c417025/v417025858/32b0/cP3qB9f2B9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00298" y="714356"/>
            <a:ext cx="3132105" cy="2087254"/>
          </a:xfrm>
          <a:prstGeom prst="rect">
            <a:avLst/>
          </a:prstGeom>
          <a:noFill/>
        </p:spPr>
      </p:pic>
      <p:pic>
        <p:nvPicPr>
          <p:cNvPr id="3074" name="Picture 2" descr="https://pp.userapi.com/c304201/v304201858/c91/EE1LMcfLp8Q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1515" y="3286124"/>
            <a:ext cx="4230351" cy="2786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15616" y="836712"/>
            <a:ext cx="28298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err="1" smtClean="0">
                <a:solidFill>
                  <a:srgbClr val="FF0000"/>
                </a:solidFill>
              </a:rPr>
              <a:t>Вокалотерапия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932040" y="871539"/>
            <a:ext cx="3240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err="1" smtClean="0">
                <a:solidFill>
                  <a:srgbClr val="FF0000"/>
                </a:solidFill>
              </a:rPr>
              <a:t>Гитаротерапия</a:t>
            </a:r>
            <a:endParaRPr lang="ru-RU" sz="3600" dirty="0"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55576" y="1916833"/>
            <a:ext cx="792088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ЗПР </a:t>
            </a:r>
            <a:r>
              <a:rPr lang="ru-RU" sz="32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–один </a:t>
            </a:r>
            <a:r>
              <a:rPr lang="ru-RU" sz="32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из симптомов тяжелых нарушений ЦНС. </a:t>
            </a:r>
            <a:endParaRPr lang="ru-RU" sz="3200" dirty="0"/>
          </a:p>
        </p:txBody>
      </p:sp>
      <p:pic>
        <p:nvPicPr>
          <p:cNvPr id="1026" name="Picture 2" descr="https://pp.userapi.com/c5965/u65171858/155831111/z_3c10097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7110" y="3018037"/>
            <a:ext cx="4439346" cy="3329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https://pp.userapi.com/c304201/v304201858/c7f/pcWe-lfS9K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018037"/>
            <a:ext cx="4807676" cy="341795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594993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57356" y="285728"/>
            <a:ext cx="45005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rgbClr val="FF0000"/>
                </a:solidFill>
              </a:rPr>
              <a:t>Концертная деятельность</a:t>
            </a:r>
            <a:endParaRPr lang="ru-RU" sz="3600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3691882"/>
            <a:ext cx="30900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Выступления в школе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2428860" y="1643050"/>
            <a:ext cx="33575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Выездные концерты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5940153" y="2071678"/>
            <a:ext cx="27169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Конкурсы и фестивали</a:t>
            </a:r>
            <a:endParaRPr lang="ru-RU" dirty="0"/>
          </a:p>
        </p:txBody>
      </p:sp>
      <p:pic>
        <p:nvPicPr>
          <p:cNvPr id="18434" name="Picture 2" descr="https://pp.userapi.com/c417025/v417025858/32c2/lE-OzOiR53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4437112"/>
            <a:ext cx="2999637" cy="2214578"/>
          </a:xfrm>
          <a:prstGeom prst="rect">
            <a:avLst/>
          </a:prstGeom>
          <a:noFill/>
        </p:spPr>
      </p:pic>
      <p:pic>
        <p:nvPicPr>
          <p:cNvPr id="18438" name="Picture 6" descr="https://pp.userapi.com/c309920/v309920858/69ca/WY0uOnCTS4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5984" y="2039180"/>
            <a:ext cx="3510152" cy="1988268"/>
          </a:xfrm>
          <a:prstGeom prst="rect">
            <a:avLst/>
          </a:prstGeom>
          <a:noFill/>
        </p:spPr>
      </p:pic>
      <p:pic>
        <p:nvPicPr>
          <p:cNvPr id="9" name="Picture 4" descr="https://pp.userapi.com/c9432/v9432690/326/H_HYx_hmu9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260648"/>
            <a:ext cx="2195736" cy="3296824"/>
          </a:xfrm>
          <a:prstGeom prst="rect">
            <a:avLst/>
          </a:prstGeom>
          <a:noFill/>
        </p:spPr>
      </p:pic>
      <p:pic>
        <p:nvPicPr>
          <p:cNvPr id="18444" name="Picture 12" descr="https://pp.userapi.com/c11130/u77459131/112480396/y_13cc215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32546" y="2500306"/>
            <a:ext cx="3054328" cy="1714512"/>
          </a:xfrm>
          <a:prstGeom prst="rect">
            <a:avLst/>
          </a:prstGeom>
          <a:noFill/>
        </p:spPr>
      </p:pic>
      <p:pic>
        <p:nvPicPr>
          <p:cNvPr id="18445" name="Picture 13" descr="C:\Documents and Settings\музей\Рабочий стол\ГРАМОТА Ульяна Дрыгина-дипломант.pdf - Почта Mail.Ru_files\благодарность Дрыгиной 00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14677" y="4500570"/>
            <a:ext cx="1524253" cy="2096782"/>
          </a:xfrm>
          <a:prstGeom prst="rect">
            <a:avLst/>
          </a:prstGeom>
          <a:noFill/>
        </p:spPr>
      </p:pic>
      <p:pic>
        <p:nvPicPr>
          <p:cNvPr id="18446" name="Picture 14" descr="C:\Documents and Settings\музей\Рабочий стол\ГРАМОТА Ульяна Дрыгина-дипломант.pdf - Почта Mail.Ru_files\диплом Дрыгиной 00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72330" y="4375466"/>
            <a:ext cx="1584760" cy="2180015"/>
          </a:xfrm>
          <a:prstGeom prst="rect">
            <a:avLst/>
          </a:prstGeom>
          <a:noFill/>
        </p:spPr>
      </p:pic>
      <p:sp>
        <p:nvSpPr>
          <p:cNvPr id="6" name="AutoShape 2" descr="https://apf.mail.ru/cgi-bin/readmsg?id=15084227900000000383;0;1&amp;af_preview=1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4" descr="https://apf.mail.ru/cgi-bin/readmsg/IMG_6233.JPG?id=15084227900000000383%3B0%3B1&amp;x-email=yakovleva-e%40bk.ru&amp;exif=1&amp;bs=2367&amp;bl=2415175&amp;ct=image%2Fjpeg&amp;cn=IMG_6233.JPG&amp;cte=binar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5" y="3789040"/>
            <a:ext cx="2052049" cy="273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 descr="https://pp.userapi.com/c830408/v830408506/1007e9/GY5evrQwpi4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7825" y="-18518"/>
            <a:ext cx="1619815" cy="2159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pp.userapi.com/c845017/v845017506/53f62/aSt5z2TcA7A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1657" y="466"/>
            <a:ext cx="1632180" cy="2176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71600" y="153458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</a:rPr>
              <a:t>Литературно-музыкальная студия «Лира»</a:t>
            </a:r>
            <a:endParaRPr lang="ru-RU" sz="28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2050" name="Picture 2" descr="https://pp.userapi.com/c10374/v10374858/10e/wPZfW2J9mVU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789153"/>
            <a:ext cx="4320480" cy="2879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pp.userapi.com/c621707/v621707528/19712/XkmkmLRrQ0Q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1520" y="609886"/>
            <a:ext cx="4608512" cy="3071141"/>
          </a:xfrm>
          <a:prstGeom prst="rect">
            <a:avLst/>
          </a:prstGeom>
          <a:noFill/>
        </p:spPr>
      </p:pic>
      <p:pic>
        <p:nvPicPr>
          <p:cNvPr id="3" name="Picture 2" descr="https://pp.userapi.com/c309920/v309920858/68a2/8YGKy3CzX2M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735033"/>
            <a:ext cx="3816424" cy="275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pp.userapi.com/c315624/v315624858/465a/65YUMNC8QcQ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1077" y="609886"/>
            <a:ext cx="4423411" cy="3071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31058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https://vk.com/videos65171858?z=video65171858_162691492%2Fpl_65171858_-2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12369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552</TotalTime>
  <Words>84</Words>
  <Application>Microsoft Office PowerPoint</Application>
  <PresentationFormat>Экран (4:3)</PresentationFormat>
  <Paragraphs>24</Paragraphs>
  <Slides>8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2" baseType="lpstr">
      <vt:lpstr>Arial</vt:lpstr>
      <vt:lpstr>Calibri</vt:lpstr>
      <vt:lpstr>Times New Roman</vt:lpstr>
      <vt:lpstr>Тема Office</vt:lpstr>
      <vt:lpstr>Музыкальное воспитание детей с задержкой психического развития.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Литературный институт имени А.М.Горького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Музей</dc:creator>
  <cp:lastModifiedBy>Олеся</cp:lastModifiedBy>
  <cp:revision>28</cp:revision>
  <dcterms:created xsi:type="dcterms:W3CDTF">2017-10-18T08:59:08Z</dcterms:created>
  <dcterms:modified xsi:type="dcterms:W3CDTF">2018-05-15T19:26:12Z</dcterms:modified>
</cp:coreProperties>
</file>